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6" r:id="rId11"/>
    <p:sldId id="267" r:id="rId12"/>
    <p:sldId id="269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72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91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36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12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74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77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9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220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98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65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48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B6154-6DFD-491F-B750-1E9C2CE9C1A1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4F88-DCCA-4A99-9BB2-8566F33EF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34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400050"/>
            <a:ext cx="100298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1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9068" y="184611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OSS的基本配置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907"/>
            <a:ext cx="12192000" cy="56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6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32485" cy="39881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6537"/>
            <a:ext cx="5002824" cy="2670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161" y="420026"/>
            <a:ext cx="7048499" cy="25522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616" y="3050607"/>
            <a:ext cx="6615112" cy="348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21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016262" cy="27578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537"/>
            <a:ext cx="6947996" cy="2045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3284"/>
            <a:ext cx="10752992" cy="21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9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79069" cy="33633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2" y="3868615"/>
            <a:ext cx="88487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64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4328" y="210988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OSS实现图片上传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67" y="0"/>
            <a:ext cx="3901587" cy="16265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162"/>
            <a:ext cx="8369990" cy="52138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090" y="3771900"/>
            <a:ext cx="5441910" cy="20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85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66675"/>
            <a:ext cx="96393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6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6900" y="228572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阿里OSS简介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2" y="673344"/>
            <a:ext cx="106108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3" y="664977"/>
            <a:ext cx="6172200" cy="30745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23" y="3718337"/>
            <a:ext cx="6340433" cy="16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973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6083"/>
            <a:ext cx="8335108" cy="23118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96243"/>
            <a:ext cx="10955215" cy="246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8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090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7125"/>
            <a:ext cx="12192000" cy="30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7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3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45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77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5540"/>
            <a:ext cx="8877300" cy="45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0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13</Words>
  <Application>Microsoft Office PowerPoint</Application>
  <PresentationFormat>宽屏</PresentationFormat>
  <Paragraphs>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27</cp:revision>
  <dcterms:created xsi:type="dcterms:W3CDTF">2023-02-05T03:54:29Z</dcterms:created>
  <dcterms:modified xsi:type="dcterms:W3CDTF">2023-02-05T04:31:26Z</dcterms:modified>
</cp:coreProperties>
</file>